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44" r:id="rId3"/>
    <p:sldId id="445" r:id="rId4"/>
    <p:sldId id="373" r:id="rId5"/>
    <p:sldId id="392" r:id="rId6"/>
    <p:sldId id="430" r:id="rId7"/>
    <p:sldId id="431" r:id="rId8"/>
    <p:sldId id="432" r:id="rId9"/>
    <p:sldId id="429" r:id="rId10"/>
    <p:sldId id="433" r:id="rId11"/>
    <p:sldId id="434" r:id="rId12"/>
    <p:sldId id="435" r:id="rId13"/>
    <p:sldId id="396" r:id="rId14"/>
    <p:sldId id="401" r:id="rId15"/>
    <p:sldId id="405" r:id="rId16"/>
    <p:sldId id="416" r:id="rId17"/>
    <p:sldId id="402" r:id="rId18"/>
    <p:sldId id="406" r:id="rId19"/>
    <p:sldId id="436" r:id="rId20"/>
    <p:sldId id="407" r:id="rId21"/>
    <p:sldId id="446" r:id="rId22"/>
    <p:sldId id="447" r:id="rId23"/>
    <p:sldId id="411" r:id="rId24"/>
    <p:sldId id="413" r:id="rId25"/>
    <p:sldId id="414" r:id="rId26"/>
    <p:sldId id="418" r:id="rId27"/>
    <p:sldId id="410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28" r:id="rId36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39"/>
      <p:bold r:id="rId40"/>
      <p:italic r:id="rId41"/>
      <p:boldItalic r:id="rId42"/>
    </p:embeddedFont>
    <p:embeddedFont>
      <p:font typeface="Bahnschrift Light Condensed" panose="020B0502040204020203" pitchFamily="34" charset="0"/>
      <p:regular r:id="rId43"/>
    </p:embeddedFont>
    <p:embeddedFont>
      <p:font typeface="Sniglet" panose="020B0604020202020204" charset="0"/>
      <p:regular r:id="rId44"/>
    </p:embeddedFont>
    <p:embeddedFont>
      <p:font typeface="Dosis" panose="020B0604020202020204" charset="0"/>
      <p:regular r:id="rId45"/>
      <p:bold r:id="rId46"/>
    </p:embeddedFont>
    <p:embeddedFont>
      <p:font typeface="Brush Script MT" panose="03060802040406070304" pitchFamily="66" charset="0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Basic Linux Commands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print working </a:t>
            </a:r>
            <a:r>
              <a:rPr lang="en-US" dirty="0" smtClean="0"/>
              <a:t>directory (</a:t>
            </a:r>
            <a:r>
              <a:rPr lang="en-US" dirty="0" err="1" smtClean="0">
                <a:solidFill>
                  <a:srgbClr val="FF0000"/>
                </a:solidFill>
              </a:rPr>
              <a:t>pwd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8" y="1697113"/>
            <a:ext cx="6012754" cy="14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0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908990"/>
            <a:ext cx="663171" cy="663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532" y="755101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Root directory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1764727"/>
            <a:ext cx="663171" cy="663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5014" y="197547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2620464"/>
            <a:ext cx="663171" cy="6631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5693" y="283121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mysubfolder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6412237" y="1572161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>
            <a:off x="6412237" y="2427898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86000" y="110010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9" y="1827739"/>
            <a:ext cx="4534533" cy="1200318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7" idx="1"/>
          </p:cNvCxnSpPr>
          <p:nvPr/>
        </p:nvCxnSpPr>
        <p:spPr>
          <a:xfrm flipV="1">
            <a:off x="2743200" y="2096313"/>
            <a:ext cx="3337451" cy="73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2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2" y="1648334"/>
            <a:ext cx="4607436" cy="12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operations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text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6" name="Flowchart: Document 15"/>
          <p:cNvSpPr/>
          <p:nvPr/>
        </p:nvSpPr>
        <p:spPr>
          <a:xfrm>
            <a:off x="6422729" y="2821162"/>
            <a:ext cx="725819" cy="46706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59403" y="288887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my_first_file.txt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968195"/>
            <a:ext cx="663171" cy="6631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1823932"/>
            <a:ext cx="663171" cy="6631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57092" y="203468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>
            <a:off x="6754315" y="1631366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</p:cNvCxnSpPr>
          <p:nvPr/>
        </p:nvCxnSpPr>
        <p:spPr>
          <a:xfrm>
            <a:off x="6754315" y="2487103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28078" y="115931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5" y="1917563"/>
            <a:ext cx="543000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file: </a:t>
            </a:r>
            <a:r>
              <a:rPr lang="en-US" dirty="0" smtClean="0">
                <a:solidFill>
                  <a:srgbClr val="FF0000"/>
                </a:solidFill>
              </a:rPr>
              <a:t>cat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0" y="1592279"/>
            <a:ext cx="40105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0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7" y="1237583"/>
            <a:ext cx="709711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a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02" y="1830698"/>
            <a:ext cx="7218715" cy="9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a file to a different location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0" y="1518116"/>
            <a:ext cx="6316773" cy="10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a file: </a:t>
            </a:r>
            <a:r>
              <a:rPr lang="en-US" dirty="0" err="1" smtClean="0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27" y="1501576"/>
            <a:ext cx="5064895" cy="13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and VM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60" y="1295399"/>
            <a:ext cx="5705795" cy="34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13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a file (</a:t>
            </a:r>
            <a:r>
              <a:rPr lang="en-US" dirty="0" smtClean="0">
                <a:solidFill>
                  <a:srgbClr val="FF0000"/>
                </a:solidFill>
              </a:rPr>
              <a:t>mv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16" y="1700743"/>
            <a:ext cx="6381708" cy="1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simple script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9" y="1082425"/>
            <a:ext cx="4591050" cy="809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182" y="3125411"/>
            <a:ext cx="3274818" cy="14290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9" y="3316971"/>
            <a:ext cx="4982270" cy="83831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534427" y="3867698"/>
            <a:ext cx="4269393" cy="9251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69" y="2102477"/>
            <a:ext cx="506800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Permissions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dmiessler_unixlinux_permis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5" y="1082425"/>
            <a:ext cx="38290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730" y="2687388"/>
            <a:ext cx="4801270" cy="1124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445" y="574701"/>
            <a:ext cx="5020376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8475" y="382907"/>
            <a:ext cx="6791700" cy="857400"/>
          </a:xfrm>
        </p:spPr>
        <p:txBody>
          <a:bodyPr/>
          <a:lstStyle/>
          <a:p>
            <a:r>
              <a:rPr lang="en-US" dirty="0" smtClean="0"/>
              <a:t>IP  </a:t>
            </a:r>
            <a:br>
              <a:rPr lang="en-US" dirty="0" smtClean="0"/>
            </a:br>
            <a:r>
              <a:rPr lang="en-US" dirty="0" smtClean="0"/>
              <a:t>default gateway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43" y="225025"/>
            <a:ext cx="6496957" cy="40201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328840" y="611793"/>
            <a:ext cx="2309025" cy="11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184035" y="1078860"/>
            <a:ext cx="1355153" cy="26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48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network connection using domain name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2" y="1809629"/>
            <a:ext cx="774490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</a:t>
            </a:r>
            <a:r>
              <a:rPr lang="en-US" dirty="0" smtClean="0"/>
              <a:t>connection using 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93" y="1797605"/>
            <a:ext cx="540142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Download files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5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7105" y="293034"/>
            <a:ext cx="435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74"/>
            <a:ext cx="9144000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Update/Install software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860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and VM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71575"/>
            <a:ext cx="762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1576248"/>
            <a:ext cx="667795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 terminator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639319" y="1451673"/>
            <a:ext cx="5045261" cy="924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05" y="0"/>
            <a:ext cx="2564295" cy="46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4" y="180641"/>
            <a:ext cx="796401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51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3" y="1219914"/>
            <a:ext cx="697327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https://www.linux.com/blog/learn/intro-to-linux/2018/4/linux-filesystem-explained</a:t>
            </a:r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Linux file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2526" y="4796487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</a:p>
        </p:txBody>
      </p:sp>
      <p:pic>
        <p:nvPicPr>
          <p:cNvPr id="2" name="Picture 2" descr="file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7" y="5099"/>
            <a:ext cx="8691858" cy="479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1" y="167640"/>
            <a:ext cx="4716780" cy="41642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1430" y="3215641"/>
            <a:ext cx="1741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Kali old version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10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9" y="0"/>
            <a:ext cx="4445861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07" y="843907"/>
            <a:ext cx="5137929" cy="28594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9060" y="3177540"/>
            <a:ext cx="1150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Kali 2020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7312" y="3346817"/>
            <a:ext cx="1741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Kali old version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2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054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71" y="0"/>
            <a:ext cx="6077857" cy="5143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947212" y="2210348"/>
            <a:ext cx="552587" cy="2559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33133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163</Words>
  <Application>Microsoft Office PowerPoint</Application>
  <PresentationFormat>On-screen Show (16:9)</PresentationFormat>
  <Paragraphs>69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Adobe Devanagari</vt:lpstr>
      <vt:lpstr>Bahnschrift Light Condensed</vt:lpstr>
      <vt:lpstr>Sniglet</vt:lpstr>
      <vt:lpstr>Arial</vt:lpstr>
      <vt:lpstr>Dosis</vt:lpstr>
      <vt:lpstr>Brush Script MT</vt:lpstr>
      <vt:lpstr>Friar template</vt:lpstr>
      <vt:lpstr>Basic Linux Commands</vt:lpstr>
      <vt:lpstr>Operating System and VM</vt:lpstr>
      <vt:lpstr>Operating System and VM</vt:lpstr>
      <vt:lpstr>Linux file structure</vt:lpstr>
      <vt:lpstr>PowerPoint Presentation</vt:lpstr>
      <vt:lpstr>PowerPoint Presentation</vt:lpstr>
      <vt:lpstr>PowerPoint Presentation</vt:lpstr>
      <vt:lpstr>Folders</vt:lpstr>
      <vt:lpstr>PowerPoint Presentation</vt:lpstr>
      <vt:lpstr> print working directory (pwd)</vt:lpstr>
      <vt:lpstr>create folders</vt:lpstr>
      <vt:lpstr>Delete folders</vt:lpstr>
      <vt:lpstr>File operations</vt:lpstr>
      <vt:lpstr>Create a new text file</vt:lpstr>
      <vt:lpstr>Show the content of the file: cat </vt:lpstr>
      <vt:lpstr>Show the content of the file</vt:lpstr>
      <vt:lpstr>Copy (cp) a file</vt:lpstr>
      <vt:lpstr>Copy (cp) a file to a different location</vt:lpstr>
      <vt:lpstr>Remove a file: rm</vt:lpstr>
      <vt:lpstr>Rename a file (mv)</vt:lpstr>
      <vt:lpstr>Create a simple script file</vt:lpstr>
      <vt:lpstr>Linux Permissions</vt:lpstr>
      <vt:lpstr>Networking</vt:lpstr>
      <vt:lpstr>IP   default gateway</vt:lpstr>
      <vt:lpstr>Test network connection using domain name</vt:lpstr>
      <vt:lpstr>Test network connection using IP</vt:lpstr>
      <vt:lpstr>Download files</vt:lpstr>
      <vt:lpstr>PowerPoint Presentation</vt:lpstr>
      <vt:lpstr>Update/Install software</vt:lpstr>
      <vt:lpstr>Update software</vt:lpstr>
      <vt:lpstr>Install  terminator</vt:lpstr>
      <vt:lpstr>PowerPoint Presentation</vt:lpstr>
      <vt:lpstr>Compress files</vt:lpstr>
      <vt:lpstr>Zip/unzip files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222</cp:revision>
  <dcterms:modified xsi:type="dcterms:W3CDTF">2020-08-23T12:28:17Z</dcterms:modified>
</cp:coreProperties>
</file>